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57" r:id="rId4"/>
    <p:sldId id="262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7F663-3F04-4273-A12D-BD7398F17F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3B924C-D17C-4572-BCEB-024EE3E695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6C20B-E221-4FE5-BE0C-32B04E028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FBB21E-829A-49DF-8065-FADBFB6D3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CD6A65-40F3-4AC9-BA92-AB2B63BEC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797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0B31-20CF-4902-B228-E1930BFE7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23BA7-621A-4E52-91D8-B0C76A94BF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F8927-4A39-4B26-8B41-E69AAFFC5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97AB5-766A-4E3D-94D6-F28DC7EE4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7B30F6-0E6F-4115-BB73-361F97B8B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851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AC5E4B-C473-4490-BB28-F24BE7664D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44D27B-7CD2-487F-8406-5571A0D7EF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28A52D-EEAE-4F06-8CD4-BA910AA47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56F111-1F31-437C-8DEC-C7385CE8B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CA285-CF5C-4F4F-8168-483DE2C60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40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EBFB7-35BD-4BB9-B129-013BFC37D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AD9B8-11D7-4B77-85F7-4EFB192B0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49126-588C-4C86-BC29-DEE4A8602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E0B830-8487-4461-8F7F-A7951D3B8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127DDB-04A3-4BF0-BDE4-9814CC9D6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44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B6A62-32BD-4413-BD00-9C1A0F27B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80DBC-E429-41F5-938E-F70130FD7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925A4-047A-46A3-8889-3B027402C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2F0DB3-FA7D-40DF-9E1A-667E135F0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E17FC-EF1D-42D4-9431-27EDC67CE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523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3F61E-8D2A-4FD6-9345-43BE08656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4A92C-B305-4370-805F-67A0593C0A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266572-823B-4C6B-B4C2-50C3E8FDD1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3FC09-7F9B-4891-9660-661A131A4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7C54F-344E-4400-8F7F-752642D51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484685-36C6-48A7-8ABE-131C10952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3531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5BD1A-A4AE-40F8-A292-E0C0D7492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37BE5-57B7-4F30-BED2-7A03CF982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E9EEB5-2439-40BF-8588-28CA5EB37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877356-48F1-4CD0-B6F1-C238C4474B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DB4B05-CDB1-4217-8DB0-0E48164067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FDBDC2-8587-4706-A4E4-AB84ACEF9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DED16B-3C72-4BF4-A51C-4EAB20476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8BD4B7-8E91-4288-A480-2F8A2CF3E2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81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775DD-C1AC-40C4-9CEF-9486834E5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A24748-35D0-4266-B056-B77DB3527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167004-F6A3-4E0E-84B7-5004F0DEA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64C461-457E-4514-80A9-98F861882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649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ED8F69-1464-48EA-A5EF-DA6E3D969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2CDBDA-17CB-4F10-B7B3-599A87C41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7B319B-6291-446F-8991-9D15CC5C3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829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18D8D-DF3D-4347-903A-2EA7C9E16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1376D-B074-4E5E-BD50-31B4F32907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90219E-0E79-490A-ACA6-CA986D401E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E4738A-6B35-432D-90FB-FE28386E7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F3DC4-EE50-4213-A9A8-843CCB586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68FC7C-CAF5-4957-B148-1A7F61BD7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99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78FEE-7D53-46EB-BB23-353F7B119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C9B64D-03A3-4C5B-AA66-7ECED8916B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758CC1-DD36-4724-A99C-5ED7266BF9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D484C-9589-4DE2-87A6-226C4F549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E8FF8-B634-45BB-B4A1-0C0849FC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849023-8D18-47AE-A3B1-5B1B808C4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95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51459B-D171-4D14-85A8-2B05D3B5F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3B76D1-AB82-4DB8-B6C6-E1E2F3BA9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BFA7A-004D-4249-910C-C6D4577327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79719-C0E6-4380-8D20-56CECE06EB93}" type="datetimeFigureOut">
              <a:rPr lang="en-US" smtClean="0"/>
              <a:t>2/8/2019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4D6080-C145-4359-9CB4-537DB6ECE6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DC2B8-E07F-43A8-BE36-ABA88AE310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B6C62D-ACCF-40BB-B497-4F2DCD502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364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3DAE7-D604-43D7-B26C-80D46575D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6B814-049E-4779-B91D-B725C2032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263B82-D4F4-41BA-80F6-FA4AAE6A17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3B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14400" marR="0" lvl="2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 Light" panose="020B0403030403020204" pitchFamily="34" charset="0"/>
                <a:ea typeface="Source Sans Pro Light" panose="020B0403030403020204" pitchFamily="34" charset="0"/>
                <a:cs typeface="+mn-cs"/>
              </a:rPr>
              <a:t>Virtual Environments in </a:t>
            </a: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 Light" panose="020B0403030403020204" pitchFamily="34" charset="0"/>
                <a:ea typeface="Source Sans Pro Light" panose="020B0403030403020204" pitchFamily="34" charset="0"/>
                <a:cs typeface="+mn-cs"/>
              </a:rPr>
              <a:t>VSCode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 Light" panose="020B0403030403020204" pitchFamily="34" charset="0"/>
              <a:ea typeface="Source Sans Pro Light" panose="020B0403030403020204" pitchFamily="34" charset="0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98C12C-9723-4FB1-B3BF-A5474C5240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1036" y="2946952"/>
            <a:ext cx="964096" cy="9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562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7EB254-B497-4C12-9783-E09AAC2DEA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431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8060B9-6307-47DE-B9B0-39AFD41511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BCCD4E8-53F7-43F3-AE5B-329D92EEDAEC}"/>
              </a:ext>
            </a:extLst>
          </p:cNvPr>
          <p:cNvCxnSpPr/>
          <p:nvPr/>
        </p:nvCxnSpPr>
        <p:spPr>
          <a:xfrm flipV="1">
            <a:off x="4559643" y="2446638"/>
            <a:ext cx="0" cy="617838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6D06F749-2198-4285-98CD-D788D089F2B1}"/>
              </a:ext>
            </a:extLst>
          </p:cNvPr>
          <p:cNvSpPr txBox="1"/>
          <p:nvPr/>
        </p:nvSpPr>
        <p:spPr>
          <a:xfrm>
            <a:off x="1421027" y="3064476"/>
            <a:ext cx="7589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If you don’t see this path, you need to add Python path for virtual environment</a:t>
            </a:r>
          </a:p>
        </p:txBody>
      </p:sp>
    </p:spTree>
    <p:extLst>
      <p:ext uri="{BB962C8B-B14F-4D97-AF65-F5344CB8AC3E}">
        <p14:creationId xmlns:p14="http://schemas.microsoft.com/office/powerpoint/2010/main" val="3830519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03738A-F570-41C3-AA9D-42EF865DB4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3397848-5E9C-4D6A-9B23-41F841FEBD91}"/>
              </a:ext>
            </a:extLst>
          </p:cNvPr>
          <p:cNvCxnSpPr>
            <a:cxnSpLocks/>
          </p:cNvCxnSpPr>
          <p:nvPr/>
        </p:nvCxnSpPr>
        <p:spPr>
          <a:xfrm flipH="1">
            <a:off x="6499654" y="4151870"/>
            <a:ext cx="420130" cy="531341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FC13ECC-4498-40CD-8F55-09B07466779D}"/>
              </a:ext>
            </a:extLst>
          </p:cNvPr>
          <p:cNvSpPr txBox="1"/>
          <p:nvPr/>
        </p:nvSpPr>
        <p:spPr>
          <a:xfrm>
            <a:off x="5474043" y="3782538"/>
            <a:ext cx="427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After we add this we need to restart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vscode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658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299DCD-0BD6-4951-96FC-897024809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943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CE9746-6C77-4844-A255-9FBAA0684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98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1672F1-0C04-4A5C-83B6-B53EC6F14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779E8C-BD3B-4D04-8AE2-717E01038453}"/>
              </a:ext>
            </a:extLst>
          </p:cNvPr>
          <p:cNvSpPr txBox="1"/>
          <p:nvPr/>
        </p:nvSpPr>
        <p:spPr>
          <a:xfrm>
            <a:off x="3991232" y="5906530"/>
            <a:ext cx="48817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Running with code runner we get the same result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The code runner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doen’t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know virtual environment</a:t>
            </a:r>
          </a:p>
        </p:txBody>
      </p:sp>
    </p:spTree>
    <p:extLst>
      <p:ext uri="{BB962C8B-B14F-4D97-AF65-F5344CB8AC3E}">
        <p14:creationId xmlns:p14="http://schemas.microsoft.com/office/powerpoint/2010/main" val="3359646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F8640B-620A-4683-93C5-ED62AC9C9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247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DB8D74-815F-4B85-9C38-30D7B113B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351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EBF318-D0CC-42EF-B46C-2F58F942C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4220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D238FE-06CD-47FE-B6B6-E09F623B00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503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33FFC7-D1F5-43BE-A542-C55706E5A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7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044954-F848-4DEE-9F95-BF505740BE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58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1162F2-F708-47EE-9075-EB371E957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047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45</Words>
  <Application>Microsoft Office PowerPoint</Application>
  <PresentationFormat>Widescreen</PresentationFormat>
  <Paragraphs>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Source Sans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Lucid Unity</dc:creator>
  <cp:lastModifiedBy>Lucid Unity</cp:lastModifiedBy>
  <cp:revision>12</cp:revision>
  <dcterms:created xsi:type="dcterms:W3CDTF">2019-02-08T17:15:21Z</dcterms:created>
  <dcterms:modified xsi:type="dcterms:W3CDTF">2019-02-08T17:26:05Z</dcterms:modified>
</cp:coreProperties>
</file>

<file path=docProps/thumbnail.jpeg>
</file>